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32"/>
  </p:notesMasterIdLst>
  <p:handoutMasterIdLst>
    <p:handoutMasterId r:id="rId133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17" r:id="rId12"/>
    <p:sldId id="423" r:id="rId13"/>
    <p:sldId id="422" r:id="rId14"/>
    <p:sldId id="424" r:id="rId15"/>
    <p:sldId id="425" r:id="rId16"/>
    <p:sldId id="418" r:id="rId17"/>
    <p:sldId id="419" r:id="rId18"/>
    <p:sldId id="420" r:id="rId19"/>
    <p:sldId id="421" r:id="rId20"/>
    <p:sldId id="260" r:id="rId21"/>
    <p:sldId id="264" r:id="rId22"/>
    <p:sldId id="267" r:id="rId23"/>
    <p:sldId id="294" r:id="rId24"/>
    <p:sldId id="297" r:id="rId25"/>
    <p:sldId id="390" r:id="rId26"/>
    <p:sldId id="387" r:id="rId27"/>
    <p:sldId id="388" r:id="rId28"/>
    <p:sldId id="389" r:id="rId29"/>
    <p:sldId id="391" r:id="rId30"/>
    <p:sldId id="392" r:id="rId31"/>
    <p:sldId id="394" r:id="rId32"/>
    <p:sldId id="272" r:id="rId33"/>
    <p:sldId id="266" r:id="rId34"/>
    <p:sldId id="341" r:id="rId35"/>
    <p:sldId id="342" r:id="rId36"/>
    <p:sldId id="344" r:id="rId37"/>
    <p:sldId id="345" r:id="rId38"/>
    <p:sldId id="343" r:id="rId39"/>
    <p:sldId id="347" r:id="rId40"/>
    <p:sldId id="346" r:id="rId41"/>
    <p:sldId id="348" r:id="rId42"/>
    <p:sldId id="349" r:id="rId43"/>
    <p:sldId id="350" r:id="rId44"/>
    <p:sldId id="310" r:id="rId45"/>
    <p:sldId id="311" r:id="rId46"/>
    <p:sldId id="312" r:id="rId47"/>
    <p:sldId id="313" r:id="rId48"/>
    <p:sldId id="268" r:id="rId49"/>
    <p:sldId id="299" r:id="rId50"/>
    <p:sldId id="303" r:id="rId51"/>
    <p:sldId id="301" r:id="rId52"/>
    <p:sldId id="395" r:id="rId53"/>
    <p:sldId id="396" r:id="rId54"/>
    <p:sldId id="397" r:id="rId55"/>
    <p:sldId id="300" r:id="rId56"/>
    <p:sldId id="302" r:id="rId57"/>
    <p:sldId id="398" r:id="rId58"/>
    <p:sldId id="399" r:id="rId59"/>
    <p:sldId id="269" r:id="rId60"/>
    <p:sldId id="273" r:id="rId61"/>
    <p:sldId id="316" r:id="rId62"/>
    <p:sldId id="315" r:id="rId63"/>
    <p:sldId id="318" r:id="rId64"/>
    <p:sldId id="317" r:id="rId65"/>
    <p:sldId id="314" r:id="rId66"/>
    <p:sldId id="276" r:id="rId67"/>
    <p:sldId id="274" r:id="rId68"/>
    <p:sldId id="275" r:id="rId69"/>
    <p:sldId id="319" r:id="rId70"/>
    <p:sldId id="277" r:id="rId71"/>
    <p:sldId id="271" r:id="rId72"/>
    <p:sldId id="320" r:id="rId73"/>
    <p:sldId id="321" r:id="rId74"/>
    <p:sldId id="400" r:id="rId75"/>
    <p:sldId id="401" r:id="rId76"/>
    <p:sldId id="270" r:id="rId77"/>
    <p:sldId id="265" r:id="rId78"/>
    <p:sldId id="280" r:id="rId79"/>
    <p:sldId id="279" r:id="rId80"/>
    <p:sldId id="281" r:id="rId81"/>
    <p:sldId id="283" r:id="rId82"/>
    <p:sldId id="284" r:id="rId83"/>
    <p:sldId id="285" r:id="rId84"/>
    <p:sldId id="291" r:id="rId85"/>
    <p:sldId id="292" r:id="rId86"/>
    <p:sldId id="405" r:id="rId87"/>
    <p:sldId id="286" r:id="rId88"/>
    <p:sldId id="289" r:id="rId89"/>
    <p:sldId id="290" r:id="rId90"/>
    <p:sldId id="287" r:id="rId91"/>
    <p:sldId id="288" r:id="rId92"/>
    <p:sldId id="282" r:id="rId93"/>
    <p:sldId id="351" r:id="rId94"/>
    <p:sldId id="353" r:id="rId95"/>
    <p:sldId id="354" r:id="rId96"/>
    <p:sldId id="355" r:id="rId97"/>
    <p:sldId id="356" r:id="rId98"/>
    <p:sldId id="357" r:id="rId99"/>
    <p:sldId id="362" r:id="rId100"/>
    <p:sldId id="358" r:id="rId101"/>
    <p:sldId id="359" r:id="rId102"/>
    <p:sldId id="364" r:id="rId103"/>
    <p:sldId id="360" r:id="rId104"/>
    <p:sldId id="363" r:id="rId105"/>
    <p:sldId id="365" r:id="rId106"/>
    <p:sldId id="366" r:id="rId107"/>
    <p:sldId id="406" r:id="rId108"/>
    <p:sldId id="361" r:id="rId109"/>
    <p:sldId id="369" r:id="rId110"/>
    <p:sldId id="368" r:id="rId111"/>
    <p:sldId id="370" r:id="rId112"/>
    <p:sldId id="407" r:id="rId113"/>
    <p:sldId id="408" r:id="rId114"/>
    <p:sldId id="373" r:id="rId115"/>
    <p:sldId id="374" r:id="rId116"/>
    <p:sldId id="375" r:id="rId117"/>
    <p:sldId id="377" r:id="rId118"/>
    <p:sldId id="378" r:id="rId119"/>
    <p:sldId id="376" r:id="rId120"/>
    <p:sldId id="381" r:id="rId121"/>
    <p:sldId id="379" r:id="rId122"/>
    <p:sldId id="380" r:id="rId123"/>
    <p:sldId id="352" r:id="rId124"/>
    <p:sldId id="382" r:id="rId125"/>
    <p:sldId id="383" r:id="rId126"/>
    <p:sldId id="384" r:id="rId127"/>
    <p:sldId id="328" r:id="rId128"/>
    <p:sldId id="409" r:id="rId129"/>
    <p:sldId id="410" r:id="rId130"/>
    <p:sldId id="411" r:id="rId13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17"/>
          </p14:sldIdLst>
        </p14:section>
        <p14:section name="タイトルなしのセクション" id="{7533898F-9F3E-4C14-B6CF-BDD86E8F2D3B}">
          <p14:sldIdLst>
            <p14:sldId id="423"/>
            <p14:sldId id="422"/>
            <p14:sldId id="424"/>
            <p14:sldId id="425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>
        <p:scale>
          <a:sx n="148" d="100"/>
          <a:sy n="148" d="100"/>
        </p:scale>
        <p:origin x="-96" y="79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26" Type="http://schemas.openxmlformats.org/officeDocument/2006/relationships/slide" Target="slides/slide121.xml"/><Relationship Id="rId13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458688"/>
        <c:axId val="251460224"/>
      </c:lineChart>
      <c:catAx>
        <c:axId val="2514586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1460224"/>
        <c:crosses val="autoZero"/>
        <c:auto val="1"/>
        <c:lblAlgn val="ctr"/>
        <c:lblOffset val="100"/>
        <c:noMultiLvlLbl val="0"/>
      </c:catAx>
      <c:valAx>
        <c:axId val="251460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14586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52463744"/>
        <c:axId val="252494208"/>
      </c:barChart>
      <c:catAx>
        <c:axId val="25246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494208"/>
        <c:crosses val="autoZero"/>
        <c:auto val="1"/>
        <c:lblAlgn val="ctr"/>
        <c:lblOffset val="100"/>
        <c:noMultiLvlLbl val="0"/>
      </c:catAx>
      <c:valAx>
        <c:axId val="2524942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4637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111808"/>
        <c:axId val="197113728"/>
      </c:lineChart>
      <c:catAx>
        <c:axId val="197111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97113728"/>
        <c:crosses val="autoZero"/>
        <c:auto val="1"/>
        <c:lblAlgn val="ctr"/>
        <c:lblOffset val="100"/>
        <c:noMultiLvlLbl val="0"/>
      </c:catAx>
      <c:valAx>
        <c:axId val="1971137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71118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802560"/>
        <c:axId val="252804480"/>
      </c:lineChart>
      <c:catAx>
        <c:axId val="2528025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2804480"/>
        <c:crosses val="autoZero"/>
        <c:auto val="1"/>
        <c:lblAlgn val="ctr"/>
        <c:lblOffset val="100"/>
        <c:noMultiLvlLbl val="0"/>
      </c:catAx>
      <c:valAx>
        <c:axId val="2528044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28025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221376"/>
        <c:axId val="197223552"/>
      </c:lineChart>
      <c:catAx>
        <c:axId val="197221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97223552"/>
        <c:crosses val="autoZero"/>
        <c:auto val="1"/>
        <c:lblAlgn val="ctr"/>
        <c:lblOffset val="100"/>
        <c:noMultiLvlLbl val="0"/>
      </c:catAx>
      <c:valAx>
        <c:axId val="19722355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72213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704448"/>
        <c:axId val="251705984"/>
      </c:lineChart>
      <c:catAx>
        <c:axId val="2517044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1705984"/>
        <c:crosses val="autoZero"/>
        <c:auto val="1"/>
        <c:lblAlgn val="ctr"/>
        <c:lblOffset val="1000"/>
        <c:noMultiLvlLbl val="0"/>
      </c:catAx>
      <c:valAx>
        <c:axId val="251705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17044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52606720"/>
        <c:axId val="252612608"/>
      </c:barChart>
      <c:catAx>
        <c:axId val="252606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2612608"/>
        <c:crosses val="autoZero"/>
        <c:auto val="1"/>
        <c:lblAlgn val="ctr"/>
        <c:lblOffset val="100"/>
        <c:noMultiLvlLbl val="0"/>
      </c:catAx>
      <c:valAx>
        <c:axId val="2526126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606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2937344"/>
        <c:axId val="252938880"/>
      </c:barChart>
      <c:catAx>
        <c:axId val="25293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938880"/>
        <c:crosses val="autoZero"/>
        <c:auto val="1"/>
        <c:lblAlgn val="ctr"/>
        <c:lblOffset val="100"/>
        <c:noMultiLvlLbl val="0"/>
      </c:catAx>
      <c:valAx>
        <c:axId val="2529388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9373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2689408"/>
        <c:axId val="252703488"/>
      </c:barChart>
      <c:catAx>
        <c:axId val="25268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703488"/>
        <c:crosses val="autoZero"/>
        <c:auto val="1"/>
        <c:lblAlgn val="ctr"/>
        <c:lblOffset val="100"/>
        <c:noMultiLvlLbl val="0"/>
      </c:catAx>
      <c:valAx>
        <c:axId val="2527034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6894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753792"/>
        <c:axId val="252764160"/>
      </c:lineChart>
      <c:catAx>
        <c:axId val="2527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764160"/>
        <c:crosses val="autoZero"/>
        <c:auto val="1"/>
        <c:lblAlgn val="ctr"/>
        <c:lblOffset val="100"/>
        <c:noMultiLvlLbl val="0"/>
      </c:catAx>
      <c:valAx>
        <c:axId val="2527641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7537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97358336"/>
        <c:axId val="197359872"/>
      </c:barChart>
      <c:catAx>
        <c:axId val="19735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97359872"/>
        <c:crosses val="autoZero"/>
        <c:auto val="1"/>
        <c:lblAlgn val="ctr"/>
        <c:lblOffset val="100"/>
        <c:noMultiLvlLbl val="0"/>
      </c:catAx>
      <c:valAx>
        <c:axId val="1973598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73583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97393024"/>
        <c:axId val="252313984"/>
      </c:barChart>
      <c:catAx>
        <c:axId val="19739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313984"/>
        <c:crosses val="autoZero"/>
        <c:auto val="1"/>
        <c:lblAlgn val="ctr"/>
        <c:lblOffset val="100"/>
        <c:noMultiLvlLbl val="0"/>
      </c:catAx>
      <c:valAx>
        <c:axId val="2523139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973930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372864"/>
        <c:axId val="252374400"/>
      </c:lineChart>
      <c:catAx>
        <c:axId val="25237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374400"/>
        <c:crosses val="autoZero"/>
        <c:auto val="1"/>
        <c:lblAlgn val="ctr"/>
        <c:lblOffset val="100"/>
        <c:noMultiLvlLbl val="0"/>
      </c:catAx>
      <c:valAx>
        <c:axId val="2523744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3728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01.07.2021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07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192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19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38.png"/><Relationship Id="rId4" Type="http://schemas.openxmlformats.org/officeDocument/2006/relationships/image" Target="../media/image342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39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40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4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187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43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4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46.png"/><Relationship Id="rId7" Type="http://schemas.openxmlformats.org/officeDocument/2006/relationships/image" Target="../media/image3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47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4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0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04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0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5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04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0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4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0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35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35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04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06.png"/><Relationship Id="rId4" Type="http://schemas.openxmlformats.org/officeDocument/2006/relationships/image" Target="../media/image351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356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355.png"/><Relationship Id="rId5" Type="http://schemas.openxmlformats.org/officeDocument/2006/relationships/image" Target="../media/image186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354.png"/><Relationship Id="rId14" Type="http://schemas.openxmlformats.org/officeDocument/2006/relationships/image" Target="../media/image379.sv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4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05.png"/><Relationship Id="rId4" Type="http://schemas.openxmlformats.org/officeDocument/2006/relationships/image" Target="../media/image25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7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19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0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197.png"/><Relationship Id="rId3" Type="http://schemas.openxmlformats.org/officeDocument/2006/relationships/image" Target="../media/image218.png"/><Relationship Id="rId7" Type="http://schemas.openxmlformats.org/officeDocument/2006/relationships/image" Target="../media/image35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360.png"/><Relationship Id="rId5" Type="http://schemas.openxmlformats.org/officeDocument/2006/relationships/image" Target="../media/image186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359.png"/><Relationship Id="rId14" Type="http://schemas.openxmlformats.org/officeDocument/2006/relationships/image" Target="../media/image71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363.png"/><Relationship Id="rId4" Type="http://schemas.openxmlformats.org/officeDocument/2006/relationships/image" Target="../media/image391.sv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1.png"/><Relationship Id="rId42" Type="http://schemas.openxmlformats.org/officeDocument/2006/relationships/image" Target="../media/image45.png"/><Relationship Id="rId47" Type="http://schemas.openxmlformats.org/officeDocument/2006/relationships/image" Target="../media/image444.svg"/><Relationship Id="rId50" Type="http://schemas.openxmlformats.org/officeDocument/2006/relationships/image" Target="../media/image49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58.png"/><Relationship Id="rId76" Type="http://schemas.openxmlformats.org/officeDocument/2006/relationships/image" Target="../media/image62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37" Type="http://schemas.openxmlformats.org/officeDocument/2006/relationships/image" Target="../media/image434.svg"/><Relationship Id="rId40" Type="http://schemas.openxmlformats.org/officeDocument/2006/relationships/image" Target="../media/image44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3.png"/><Relationship Id="rId66" Type="http://schemas.openxmlformats.org/officeDocument/2006/relationships/image" Target="../media/image57.png"/><Relationship Id="rId74" Type="http://schemas.openxmlformats.org/officeDocument/2006/relationships/image" Target="../media/image61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29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60" Type="http://schemas.openxmlformats.org/officeDocument/2006/relationships/image" Target="../media/image54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3.png"/><Relationship Id="rId81" Type="http://schemas.openxmlformats.org/officeDocument/2006/relationships/image" Target="../media/image478.svg"/><Relationship Id="rId4" Type="http://schemas.openxmlformats.org/officeDocument/2006/relationships/image" Target="../media/image26.png"/><Relationship Id="rId9" Type="http://schemas.openxmlformats.org/officeDocument/2006/relationships/image" Target="../media/image407.svg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image" Target="../media/image424.svg"/><Relationship Id="rId30" Type="http://schemas.openxmlformats.org/officeDocument/2006/relationships/image" Target="../media/image39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48.png"/><Relationship Id="rId56" Type="http://schemas.openxmlformats.org/officeDocument/2006/relationships/image" Target="../media/image52.png"/><Relationship Id="rId64" Type="http://schemas.openxmlformats.org/officeDocument/2006/relationships/image" Target="../media/image56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28.png"/><Relationship Id="rId51" Type="http://schemas.openxmlformats.org/officeDocument/2006/relationships/image" Target="../media/image448.svg"/><Relationship Id="rId72" Type="http://schemas.openxmlformats.org/officeDocument/2006/relationships/image" Target="../media/image60.png"/><Relationship Id="rId80" Type="http://schemas.openxmlformats.org/officeDocument/2006/relationships/image" Target="../media/image64.png"/><Relationship Id="rId3" Type="http://schemas.openxmlformats.org/officeDocument/2006/relationships/image" Target="../media/image401.svg"/><Relationship Id="rId12" Type="http://schemas.openxmlformats.org/officeDocument/2006/relationships/image" Target="../media/image30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3.png"/><Relationship Id="rId46" Type="http://schemas.openxmlformats.org/officeDocument/2006/relationships/image" Target="../media/image47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4.png"/><Relationship Id="rId41" Type="http://schemas.openxmlformats.org/officeDocument/2006/relationships/image" Target="../media/image438.svg"/><Relationship Id="rId54" Type="http://schemas.openxmlformats.org/officeDocument/2006/relationships/image" Target="../media/image51.png"/><Relationship Id="rId62" Type="http://schemas.openxmlformats.org/officeDocument/2006/relationships/image" Target="../media/image55.png"/><Relationship Id="rId70" Type="http://schemas.openxmlformats.org/officeDocument/2006/relationships/image" Target="../media/image59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38.png"/><Relationship Id="rId36" Type="http://schemas.openxmlformats.org/officeDocument/2006/relationships/image" Target="../media/image42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6.png"/><Relationship Id="rId5" Type="http://schemas.openxmlformats.org/officeDocument/2006/relationships/image" Target="../media/image397.svg"/><Relationship Id="rId4" Type="http://schemas.openxmlformats.org/officeDocument/2006/relationships/image" Target="../media/image365.png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41.png"/><Relationship Id="rId42" Type="http://schemas.openxmlformats.org/officeDocument/2006/relationships/image" Target="../media/image45.png"/><Relationship Id="rId47" Type="http://schemas.openxmlformats.org/officeDocument/2006/relationships/image" Target="../media/image444.svg"/><Relationship Id="rId50" Type="http://schemas.openxmlformats.org/officeDocument/2006/relationships/image" Target="../media/image49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58.png"/><Relationship Id="rId76" Type="http://schemas.openxmlformats.org/officeDocument/2006/relationships/image" Target="../media/image62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37" Type="http://schemas.openxmlformats.org/officeDocument/2006/relationships/image" Target="../media/image434.svg"/><Relationship Id="rId40" Type="http://schemas.openxmlformats.org/officeDocument/2006/relationships/image" Target="../media/image44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53.png"/><Relationship Id="rId66" Type="http://schemas.openxmlformats.org/officeDocument/2006/relationships/image" Target="../media/image57.png"/><Relationship Id="rId74" Type="http://schemas.openxmlformats.org/officeDocument/2006/relationships/image" Target="../media/image61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29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60" Type="http://schemas.openxmlformats.org/officeDocument/2006/relationships/image" Target="../media/image54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63.png"/><Relationship Id="rId81" Type="http://schemas.openxmlformats.org/officeDocument/2006/relationships/image" Target="../media/image478.svg"/><Relationship Id="rId4" Type="http://schemas.openxmlformats.org/officeDocument/2006/relationships/image" Target="../media/image26.png"/><Relationship Id="rId9" Type="http://schemas.openxmlformats.org/officeDocument/2006/relationships/image" Target="../media/image407.svg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image" Target="../media/image424.svg"/><Relationship Id="rId30" Type="http://schemas.openxmlformats.org/officeDocument/2006/relationships/image" Target="../media/image39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48.png"/><Relationship Id="rId56" Type="http://schemas.openxmlformats.org/officeDocument/2006/relationships/image" Target="../media/image52.png"/><Relationship Id="rId64" Type="http://schemas.openxmlformats.org/officeDocument/2006/relationships/image" Target="../media/image56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28.png"/><Relationship Id="rId51" Type="http://schemas.openxmlformats.org/officeDocument/2006/relationships/image" Target="../media/image448.svg"/><Relationship Id="rId72" Type="http://schemas.openxmlformats.org/officeDocument/2006/relationships/image" Target="../media/image60.png"/><Relationship Id="rId80" Type="http://schemas.openxmlformats.org/officeDocument/2006/relationships/image" Target="../media/image64.png"/><Relationship Id="rId3" Type="http://schemas.openxmlformats.org/officeDocument/2006/relationships/image" Target="../media/image401.svg"/><Relationship Id="rId12" Type="http://schemas.openxmlformats.org/officeDocument/2006/relationships/image" Target="../media/image30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43.png"/><Relationship Id="rId46" Type="http://schemas.openxmlformats.org/officeDocument/2006/relationships/image" Target="../media/image47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34.png"/><Relationship Id="rId41" Type="http://schemas.openxmlformats.org/officeDocument/2006/relationships/image" Target="../media/image438.svg"/><Relationship Id="rId54" Type="http://schemas.openxmlformats.org/officeDocument/2006/relationships/image" Target="../media/image51.png"/><Relationship Id="rId62" Type="http://schemas.openxmlformats.org/officeDocument/2006/relationships/image" Target="../media/image55.png"/><Relationship Id="rId70" Type="http://schemas.openxmlformats.org/officeDocument/2006/relationships/image" Target="../media/image59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38.png"/><Relationship Id="rId36" Type="http://schemas.openxmlformats.org/officeDocument/2006/relationships/image" Target="../media/image42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3.png"/><Relationship Id="rId26" Type="http://schemas.openxmlformats.org/officeDocument/2006/relationships/image" Target="../media/image77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1.png"/><Relationship Id="rId42" Type="http://schemas.openxmlformats.org/officeDocument/2006/relationships/image" Target="../media/image85.png"/><Relationship Id="rId47" Type="http://schemas.openxmlformats.org/officeDocument/2006/relationships/image" Target="../media/image516.svg"/><Relationship Id="rId50" Type="http://schemas.openxmlformats.org/officeDocument/2006/relationships/image" Target="../media/image89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98.png"/><Relationship Id="rId76" Type="http://schemas.openxmlformats.org/officeDocument/2006/relationships/image" Target="../media/image102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5.png"/><Relationship Id="rId16" Type="http://schemas.openxmlformats.org/officeDocument/2006/relationships/image" Target="../media/image72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6.png"/><Relationship Id="rId32" Type="http://schemas.openxmlformats.org/officeDocument/2006/relationships/image" Target="../media/image80.png"/><Relationship Id="rId37" Type="http://schemas.openxmlformats.org/officeDocument/2006/relationships/image" Target="../media/image506.svg"/><Relationship Id="rId40" Type="http://schemas.openxmlformats.org/officeDocument/2006/relationships/image" Target="../media/image84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3.png"/><Relationship Id="rId66" Type="http://schemas.openxmlformats.org/officeDocument/2006/relationships/image" Target="../media/image97.png"/><Relationship Id="rId74" Type="http://schemas.openxmlformats.org/officeDocument/2006/relationships/image" Target="../media/image101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69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6.png"/><Relationship Id="rId52" Type="http://schemas.openxmlformats.org/officeDocument/2006/relationships/image" Target="../media/image90.png"/><Relationship Id="rId60" Type="http://schemas.openxmlformats.org/officeDocument/2006/relationships/image" Target="../media/image94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3.png"/><Relationship Id="rId81" Type="http://schemas.openxmlformats.org/officeDocument/2006/relationships/image" Target="../media/image548.svg"/><Relationship Id="rId4" Type="http://schemas.openxmlformats.org/officeDocument/2006/relationships/image" Target="../media/image66.png"/><Relationship Id="rId9" Type="http://schemas.openxmlformats.org/officeDocument/2006/relationships/image" Target="../media/image377.svg"/><Relationship Id="rId14" Type="http://schemas.openxmlformats.org/officeDocument/2006/relationships/image" Target="../media/image71.png"/><Relationship Id="rId22" Type="http://schemas.openxmlformats.org/officeDocument/2006/relationships/image" Target="../media/image75.png"/><Relationship Id="rId27" Type="http://schemas.openxmlformats.org/officeDocument/2006/relationships/image" Target="../media/image496.svg"/><Relationship Id="rId30" Type="http://schemas.openxmlformats.org/officeDocument/2006/relationships/image" Target="../media/image79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88.png"/><Relationship Id="rId56" Type="http://schemas.openxmlformats.org/officeDocument/2006/relationships/image" Target="../media/image92.png"/><Relationship Id="rId64" Type="http://schemas.openxmlformats.org/officeDocument/2006/relationships/image" Target="../media/image96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68.png"/><Relationship Id="rId51" Type="http://schemas.openxmlformats.org/officeDocument/2006/relationships/image" Target="../media/image520.svg"/><Relationship Id="rId72" Type="http://schemas.openxmlformats.org/officeDocument/2006/relationships/image" Target="../media/image100.png"/><Relationship Id="rId80" Type="http://schemas.openxmlformats.org/officeDocument/2006/relationships/image" Target="../media/image104.png"/><Relationship Id="rId3" Type="http://schemas.openxmlformats.org/officeDocument/2006/relationships/image" Target="../media/image375.svg"/><Relationship Id="rId12" Type="http://schemas.openxmlformats.org/officeDocument/2006/relationships/image" Target="../media/image70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3.png"/><Relationship Id="rId46" Type="http://schemas.openxmlformats.org/officeDocument/2006/relationships/image" Target="../media/image87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4.png"/><Relationship Id="rId41" Type="http://schemas.openxmlformats.org/officeDocument/2006/relationships/image" Target="../media/image510.svg"/><Relationship Id="rId54" Type="http://schemas.openxmlformats.org/officeDocument/2006/relationships/image" Target="../media/image91.png"/><Relationship Id="rId62" Type="http://schemas.openxmlformats.org/officeDocument/2006/relationships/image" Target="../media/image95.png"/><Relationship Id="rId70" Type="http://schemas.openxmlformats.org/officeDocument/2006/relationships/image" Target="../media/image99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78.png"/><Relationship Id="rId36" Type="http://schemas.openxmlformats.org/officeDocument/2006/relationships/image" Target="../media/image82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3.png"/><Relationship Id="rId26" Type="http://schemas.openxmlformats.org/officeDocument/2006/relationships/image" Target="../media/image117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1.png"/><Relationship Id="rId42" Type="http://schemas.openxmlformats.org/officeDocument/2006/relationships/image" Target="../media/image125.png"/><Relationship Id="rId47" Type="http://schemas.openxmlformats.org/officeDocument/2006/relationships/image" Target="../media/image588.svg"/><Relationship Id="rId50" Type="http://schemas.openxmlformats.org/officeDocument/2006/relationships/image" Target="../media/image129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38.png"/><Relationship Id="rId76" Type="http://schemas.openxmlformats.org/officeDocument/2006/relationships/image" Target="../media/image142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6.png"/><Relationship Id="rId32" Type="http://schemas.openxmlformats.org/officeDocument/2006/relationships/image" Target="../media/image120.png"/><Relationship Id="rId37" Type="http://schemas.openxmlformats.org/officeDocument/2006/relationships/image" Target="../media/image578.svg"/><Relationship Id="rId40" Type="http://schemas.openxmlformats.org/officeDocument/2006/relationships/image" Target="../media/image124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3.png"/><Relationship Id="rId66" Type="http://schemas.openxmlformats.org/officeDocument/2006/relationships/image" Target="../media/image137.png"/><Relationship Id="rId74" Type="http://schemas.openxmlformats.org/officeDocument/2006/relationships/image" Target="../media/image141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09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6.png"/><Relationship Id="rId52" Type="http://schemas.openxmlformats.org/officeDocument/2006/relationships/image" Target="../media/image130.png"/><Relationship Id="rId60" Type="http://schemas.openxmlformats.org/officeDocument/2006/relationships/image" Target="../media/image134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3.png"/><Relationship Id="rId81" Type="http://schemas.openxmlformats.org/officeDocument/2006/relationships/image" Target="../media/image616.svg"/><Relationship Id="rId4" Type="http://schemas.openxmlformats.org/officeDocument/2006/relationships/image" Target="../media/image106.png"/><Relationship Id="rId9" Type="http://schemas.openxmlformats.org/officeDocument/2006/relationships/image" Target="../media/image556.svg"/><Relationship Id="rId14" Type="http://schemas.openxmlformats.org/officeDocument/2006/relationships/image" Target="../media/image111.png"/><Relationship Id="rId22" Type="http://schemas.openxmlformats.org/officeDocument/2006/relationships/image" Target="../media/image115.png"/><Relationship Id="rId27" Type="http://schemas.openxmlformats.org/officeDocument/2006/relationships/image" Target="../media/image570.svg"/><Relationship Id="rId30" Type="http://schemas.openxmlformats.org/officeDocument/2006/relationships/image" Target="../media/image119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28.png"/><Relationship Id="rId56" Type="http://schemas.openxmlformats.org/officeDocument/2006/relationships/image" Target="../media/image132.png"/><Relationship Id="rId64" Type="http://schemas.openxmlformats.org/officeDocument/2006/relationships/image" Target="../media/image136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08.png"/><Relationship Id="rId51" Type="http://schemas.openxmlformats.org/officeDocument/2006/relationships/image" Target="../media/image592.svg"/><Relationship Id="rId72" Type="http://schemas.openxmlformats.org/officeDocument/2006/relationships/image" Target="../media/image140.png"/><Relationship Id="rId80" Type="http://schemas.openxmlformats.org/officeDocument/2006/relationships/image" Target="../media/image144.png"/><Relationship Id="rId3" Type="http://schemas.openxmlformats.org/officeDocument/2006/relationships/image" Target="../media/image550.svg"/><Relationship Id="rId12" Type="http://schemas.openxmlformats.org/officeDocument/2006/relationships/image" Target="../media/image110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3.png"/><Relationship Id="rId46" Type="http://schemas.openxmlformats.org/officeDocument/2006/relationships/image" Target="../media/image127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4.png"/><Relationship Id="rId41" Type="http://schemas.openxmlformats.org/officeDocument/2006/relationships/image" Target="../media/image582.svg"/><Relationship Id="rId54" Type="http://schemas.openxmlformats.org/officeDocument/2006/relationships/image" Target="../media/image131.png"/><Relationship Id="rId62" Type="http://schemas.openxmlformats.org/officeDocument/2006/relationships/image" Target="../media/image135.png"/><Relationship Id="rId70" Type="http://schemas.openxmlformats.org/officeDocument/2006/relationships/image" Target="../media/image139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18.png"/><Relationship Id="rId36" Type="http://schemas.openxmlformats.org/officeDocument/2006/relationships/image" Target="../media/image122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3.png"/><Relationship Id="rId26" Type="http://schemas.openxmlformats.org/officeDocument/2006/relationships/image" Target="../media/image157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1.png"/><Relationship Id="rId42" Type="http://schemas.openxmlformats.org/officeDocument/2006/relationships/image" Target="../media/image85.png"/><Relationship Id="rId47" Type="http://schemas.openxmlformats.org/officeDocument/2006/relationships/image" Target="../media/image660.svg"/><Relationship Id="rId50" Type="http://schemas.openxmlformats.org/officeDocument/2006/relationships/image" Target="../media/image168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5.png"/><Relationship Id="rId16" Type="http://schemas.openxmlformats.org/officeDocument/2006/relationships/image" Target="../media/image152.png"/><Relationship Id="rId20" Type="http://schemas.openxmlformats.org/officeDocument/2006/relationships/image" Target="../media/image154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0.png"/><Relationship Id="rId62" Type="http://schemas.openxmlformats.org/officeDocument/2006/relationships/image" Target="../media/image17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7.png"/><Relationship Id="rId11" Type="http://schemas.openxmlformats.org/officeDocument/2006/relationships/image" Target="../media/image626.svg"/><Relationship Id="rId24" Type="http://schemas.openxmlformats.org/officeDocument/2006/relationships/image" Target="../media/image156.png"/><Relationship Id="rId32" Type="http://schemas.openxmlformats.org/officeDocument/2006/relationships/image" Target="../media/image160.png"/><Relationship Id="rId37" Type="http://schemas.openxmlformats.org/officeDocument/2006/relationships/image" Target="../media/image652.svg"/><Relationship Id="rId40" Type="http://schemas.openxmlformats.org/officeDocument/2006/relationships/image" Target="../media/image164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2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58.png"/><Relationship Id="rId36" Type="http://schemas.openxmlformats.org/officeDocument/2006/relationships/image" Target="../media/image162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49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5.png"/><Relationship Id="rId52" Type="http://schemas.openxmlformats.org/officeDocument/2006/relationships/image" Target="../media/image169.png"/><Relationship Id="rId60" Type="http://schemas.openxmlformats.org/officeDocument/2006/relationships/image" Target="../media/image173.png"/><Relationship Id="rId65" Type="http://schemas.openxmlformats.org/officeDocument/2006/relationships/image" Target="../media/image678.svg"/><Relationship Id="rId4" Type="http://schemas.openxmlformats.org/officeDocument/2006/relationships/image" Target="../media/image146.png"/><Relationship Id="rId9" Type="http://schemas.openxmlformats.org/officeDocument/2006/relationships/image" Target="../media/image624.svg"/><Relationship Id="rId14" Type="http://schemas.openxmlformats.org/officeDocument/2006/relationships/image" Target="../media/image151.png"/><Relationship Id="rId22" Type="http://schemas.openxmlformats.org/officeDocument/2006/relationships/image" Target="../media/image155.png"/><Relationship Id="rId27" Type="http://schemas.openxmlformats.org/officeDocument/2006/relationships/image" Target="../media/image642.svg"/><Relationship Id="rId30" Type="http://schemas.openxmlformats.org/officeDocument/2006/relationships/image" Target="../media/image159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7.png"/><Relationship Id="rId56" Type="http://schemas.openxmlformats.org/officeDocument/2006/relationships/image" Target="../media/image171.png"/><Relationship Id="rId64" Type="http://schemas.openxmlformats.org/officeDocument/2006/relationships/image" Target="../media/image175.png"/><Relationship Id="rId8" Type="http://schemas.openxmlformats.org/officeDocument/2006/relationships/image" Target="../media/image148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0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3.png"/><Relationship Id="rId46" Type="http://schemas.openxmlformats.org/officeDocument/2006/relationships/image" Target="../media/image166.png"/><Relationship Id="rId59" Type="http://schemas.openxmlformats.org/officeDocument/2006/relationships/image" Target="../media/image672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73.png"/><Relationship Id="rId26" Type="http://schemas.openxmlformats.org/officeDocument/2006/relationships/image" Target="../media/image77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81.png"/><Relationship Id="rId42" Type="http://schemas.openxmlformats.org/officeDocument/2006/relationships/image" Target="../media/image85.png"/><Relationship Id="rId47" Type="http://schemas.openxmlformats.org/officeDocument/2006/relationships/image" Target="../media/image516.svg"/><Relationship Id="rId50" Type="http://schemas.openxmlformats.org/officeDocument/2006/relationships/image" Target="../media/image89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98.png"/><Relationship Id="rId76" Type="http://schemas.openxmlformats.org/officeDocument/2006/relationships/image" Target="../media/image102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65.png"/><Relationship Id="rId16" Type="http://schemas.openxmlformats.org/officeDocument/2006/relationships/image" Target="../media/image72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76.png"/><Relationship Id="rId32" Type="http://schemas.openxmlformats.org/officeDocument/2006/relationships/image" Target="../media/image80.png"/><Relationship Id="rId37" Type="http://schemas.openxmlformats.org/officeDocument/2006/relationships/image" Target="../media/image506.svg"/><Relationship Id="rId40" Type="http://schemas.openxmlformats.org/officeDocument/2006/relationships/image" Target="../media/image84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93.png"/><Relationship Id="rId66" Type="http://schemas.openxmlformats.org/officeDocument/2006/relationships/image" Target="../media/image97.png"/><Relationship Id="rId74" Type="http://schemas.openxmlformats.org/officeDocument/2006/relationships/image" Target="../media/image101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69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86.png"/><Relationship Id="rId52" Type="http://schemas.openxmlformats.org/officeDocument/2006/relationships/image" Target="../media/image90.png"/><Relationship Id="rId60" Type="http://schemas.openxmlformats.org/officeDocument/2006/relationships/image" Target="../media/image94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03.png"/><Relationship Id="rId81" Type="http://schemas.openxmlformats.org/officeDocument/2006/relationships/image" Target="../media/image548.svg"/><Relationship Id="rId4" Type="http://schemas.openxmlformats.org/officeDocument/2006/relationships/image" Target="../media/image66.png"/><Relationship Id="rId9" Type="http://schemas.openxmlformats.org/officeDocument/2006/relationships/image" Target="../media/image377.svg"/><Relationship Id="rId14" Type="http://schemas.openxmlformats.org/officeDocument/2006/relationships/image" Target="../media/image71.png"/><Relationship Id="rId22" Type="http://schemas.openxmlformats.org/officeDocument/2006/relationships/image" Target="../media/image75.png"/><Relationship Id="rId27" Type="http://schemas.openxmlformats.org/officeDocument/2006/relationships/image" Target="../media/image496.svg"/><Relationship Id="rId30" Type="http://schemas.openxmlformats.org/officeDocument/2006/relationships/image" Target="../media/image79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88.png"/><Relationship Id="rId56" Type="http://schemas.openxmlformats.org/officeDocument/2006/relationships/image" Target="../media/image92.png"/><Relationship Id="rId64" Type="http://schemas.openxmlformats.org/officeDocument/2006/relationships/image" Target="../media/image96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68.png"/><Relationship Id="rId51" Type="http://schemas.openxmlformats.org/officeDocument/2006/relationships/image" Target="../media/image520.svg"/><Relationship Id="rId72" Type="http://schemas.openxmlformats.org/officeDocument/2006/relationships/image" Target="../media/image100.png"/><Relationship Id="rId80" Type="http://schemas.openxmlformats.org/officeDocument/2006/relationships/image" Target="../media/image104.png"/><Relationship Id="rId3" Type="http://schemas.openxmlformats.org/officeDocument/2006/relationships/image" Target="../media/image375.svg"/><Relationship Id="rId12" Type="http://schemas.openxmlformats.org/officeDocument/2006/relationships/image" Target="../media/image70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83.png"/><Relationship Id="rId46" Type="http://schemas.openxmlformats.org/officeDocument/2006/relationships/image" Target="../media/image87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74.png"/><Relationship Id="rId41" Type="http://schemas.openxmlformats.org/officeDocument/2006/relationships/image" Target="../media/image510.svg"/><Relationship Id="rId54" Type="http://schemas.openxmlformats.org/officeDocument/2006/relationships/image" Target="../media/image91.png"/><Relationship Id="rId62" Type="http://schemas.openxmlformats.org/officeDocument/2006/relationships/image" Target="../media/image95.png"/><Relationship Id="rId70" Type="http://schemas.openxmlformats.org/officeDocument/2006/relationships/image" Target="../media/image99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78.png"/><Relationship Id="rId36" Type="http://schemas.openxmlformats.org/officeDocument/2006/relationships/image" Target="../media/image82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13.png"/><Relationship Id="rId26" Type="http://schemas.openxmlformats.org/officeDocument/2006/relationships/image" Target="../media/image117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21.png"/><Relationship Id="rId42" Type="http://schemas.openxmlformats.org/officeDocument/2006/relationships/image" Target="../media/image125.png"/><Relationship Id="rId47" Type="http://schemas.openxmlformats.org/officeDocument/2006/relationships/image" Target="../media/image588.svg"/><Relationship Id="rId50" Type="http://schemas.openxmlformats.org/officeDocument/2006/relationships/image" Target="../media/image129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38.png"/><Relationship Id="rId76" Type="http://schemas.openxmlformats.org/officeDocument/2006/relationships/image" Target="../media/image142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16.png"/><Relationship Id="rId32" Type="http://schemas.openxmlformats.org/officeDocument/2006/relationships/image" Target="../media/image120.png"/><Relationship Id="rId37" Type="http://schemas.openxmlformats.org/officeDocument/2006/relationships/image" Target="../media/image578.svg"/><Relationship Id="rId40" Type="http://schemas.openxmlformats.org/officeDocument/2006/relationships/image" Target="../media/image124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33.png"/><Relationship Id="rId66" Type="http://schemas.openxmlformats.org/officeDocument/2006/relationships/image" Target="../media/image137.png"/><Relationship Id="rId74" Type="http://schemas.openxmlformats.org/officeDocument/2006/relationships/image" Target="../media/image141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09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26.png"/><Relationship Id="rId52" Type="http://schemas.openxmlformats.org/officeDocument/2006/relationships/image" Target="../media/image130.png"/><Relationship Id="rId60" Type="http://schemas.openxmlformats.org/officeDocument/2006/relationships/image" Target="../media/image134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43.png"/><Relationship Id="rId81" Type="http://schemas.openxmlformats.org/officeDocument/2006/relationships/image" Target="../media/image616.svg"/><Relationship Id="rId4" Type="http://schemas.openxmlformats.org/officeDocument/2006/relationships/image" Target="../media/image106.png"/><Relationship Id="rId9" Type="http://schemas.openxmlformats.org/officeDocument/2006/relationships/image" Target="../media/image556.svg"/><Relationship Id="rId14" Type="http://schemas.openxmlformats.org/officeDocument/2006/relationships/image" Target="../media/image111.png"/><Relationship Id="rId22" Type="http://schemas.openxmlformats.org/officeDocument/2006/relationships/image" Target="../media/image115.png"/><Relationship Id="rId27" Type="http://schemas.openxmlformats.org/officeDocument/2006/relationships/image" Target="../media/image570.svg"/><Relationship Id="rId30" Type="http://schemas.openxmlformats.org/officeDocument/2006/relationships/image" Target="../media/image119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28.png"/><Relationship Id="rId56" Type="http://schemas.openxmlformats.org/officeDocument/2006/relationships/image" Target="../media/image132.png"/><Relationship Id="rId64" Type="http://schemas.openxmlformats.org/officeDocument/2006/relationships/image" Target="../media/image136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08.png"/><Relationship Id="rId51" Type="http://schemas.openxmlformats.org/officeDocument/2006/relationships/image" Target="../media/image592.svg"/><Relationship Id="rId72" Type="http://schemas.openxmlformats.org/officeDocument/2006/relationships/image" Target="../media/image140.png"/><Relationship Id="rId80" Type="http://schemas.openxmlformats.org/officeDocument/2006/relationships/image" Target="../media/image144.png"/><Relationship Id="rId3" Type="http://schemas.openxmlformats.org/officeDocument/2006/relationships/image" Target="../media/image550.svg"/><Relationship Id="rId12" Type="http://schemas.openxmlformats.org/officeDocument/2006/relationships/image" Target="../media/image110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23.png"/><Relationship Id="rId46" Type="http://schemas.openxmlformats.org/officeDocument/2006/relationships/image" Target="../media/image127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14.png"/><Relationship Id="rId41" Type="http://schemas.openxmlformats.org/officeDocument/2006/relationships/image" Target="../media/image582.svg"/><Relationship Id="rId54" Type="http://schemas.openxmlformats.org/officeDocument/2006/relationships/image" Target="../media/image131.png"/><Relationship Id="rId62" Type="http://schemas.openxmlformats.org/officeDocument/2006/relationships/image" Target="../media/image135.png"/><Relationship Id="rId70" Type="http://schemas.openxmlformats.org/officeDocument/2006/relationships/image" Target="../media/image139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18.png"/><Relationship Id="rId36" Type="http://schemas.openxmlformats.org/officeDocument/2006/relationships/image" Target="../media/image122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153.png"/><Relationship Id="rId26" Type="http://schemas.openxmlformats.org/officeDocument/2006/relationships/image" Target="../media/image157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161.png"/><Relationship Id="rId42" Type="http://schemas.openxmlformats.org/officeDocument/2006/relationships/image" Target="../media/image85.png"/><Relationship Id="rId47" Type="http://schemas.openxmlformats.org/officeDocument/2006/relationships/image" Target="../media/image660.svg"/><Relationship Id="rId50" Type="http://schemas.openxmlformats.org/officeDocument/2006/relationships/image" Target="../media/image168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45.png"/><Relationship Id="rId16" Type="http://schemas.openxmlformats.org/officeDocument/2006/relationships/image" Target="../media/image152.png"/><Relationship Id="rId20" Type="http://schemas.openxmlformats.org/officeDocument/2006/relationships/image" Target="../media/image154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170.png"/><Relationship Id="rId62" Type="http://schemas.openxmlformats.org/officeDocument/2006/relationships/image" Target="../media/image17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7.png"/><Relationship Id="rId11" Type="http://schemas.openxmlformats.org/officeDocument/2006/relationships/image" Target="../media/image626.svg"/><Relationship Id="rId24" Type="http://schemas.openxmlformats.org/officeDocument/2006/relationships/image" Target="../media/image156.png"/><Relationship Id="rId32" Type="http://schemas.openxmlformats.org/officeDocument/2006/relationships/image" Target="../media/image160.png"/><Relationship Id="rId37" Type="http://schemas.openxmlformats.org/officeDocument/2006/relationships/image" Target="../media/image652.svg"/><Relationship Id="rId40" Type="http://schemas.openxmlformats.org/officeDocument/2006/relationships/image" Target="../media/image164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172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158.png"/><Relationship Id="rId36" Type="http://schemas.openxmlformats.org/officeDocument/2006/relationships/image" Target="../media/image162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49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165.png"/><Relationship Id="rId52" Type="http://schemas.openxmlformats.org/officeDocument/2006/relationships/image" Target="../media/image169.png"/><Relationship Id="rId60" Type="http://schemas.openxmlformats.org/officeDocument/2006/relationships/image" Target="../media/image173.png"/><Relationship Id="rId65" Type="http://schemas.openxmlformats.org/officeDocument/2006/relationships/image" Target="../media/image678.svg"/><Relationship Id="rId4" Type="http://schemas.openxmlformats.org/officeDocument/2006/relationships/image" Target="../media/image146.png"/><Relationship Id="rId9" Type="http://schemas.openxmlformats.org/officeDocument/2006/relationships/image" Target="../media/image624.svg"/><Relationship Id="rId14" Type="http://schemas.openxmlformats.org/officeDocument/2006/relationships/image" Target="../media/image151.png"/><Relationship Id="rId22" Type="http://schemas.openxmlformats.org/officeDocument/2006/relationships/image" Target="../media/image155.png"/><Relationship Id="rId27" Type="http://schemas.openxmlformats.org/officeDocument/2006/relationships/image" Target="../media/image642.svg"/><Relationship Id="rId30" Type="http://schemas.openxmlformats.org/officeDocument/2006/relationships/image" Target="../media/image159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167.png"/><Relationship Id="rId56" Type="http://schemas.openxmlformats.org/officeDocument/2006/relationships/image" Target="../media/image171.png"/><Relationship Id="rId64" Type="http://schemas.openxmlformats.org/officeDocument/2006/relationships/image" Target="../media/image175.png"/><Relationship Id="rId8" Type="http://schemas.openxmlformats.org/officeDocument/2006/relationships/image" Target="../media/image148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50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163.png"/><Relationship Id="rId46" Type="http://schemas.openxmlformats.org/officeDocument/2006/relationships/image" Target="../media/image166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9.png"/><Relationship Id="rId5" Type="http://schemas.openxmlformats.org/officeDocument/2006/relationships/image" Target="../media/image37.svg"/><Relationship Id="rId4" Type="http://schemas.openxmlformats.org/officeDocument/2006/relationships/image" Target="../media/image178.png"/><Relationship Id="rId9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3.png"/><Relationship Id="rId5" Type="http://schemas.openxmlformats.org/officeDocument/2006/relationships/image" Target="../media/image45.svg"/><Relationship Id="rId4" Type="http://schemas.openxmlformats.org/officeDocument/2006/relationships/image" Target="../media/image182.png"/><Relationship Id="rId9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6.png"/><Relationship Id="rId18" Type="http://schemas.openxmlformats.org/officeDocument/2006/relationships/image" Target="../media/image73.sv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67.svg"/><Relationship Id="rId17" Type="http://schemas.openxmlformats.org/officeDocument/2006/relationships/image" Target="../media/image19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4.png"/><Relationship Id="rId14" Type="http://schemas.openxmlformats.org/officeDocument/2006/relationships/image" Target="../media/image6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9.png"/><Relationship Id="rId5" Type="http://schemas.openxmlformats.org/officeDocument/2006/relationships/image" Target="../media/image37.svg"/><Relationship Id="rId4" Type="http://schemas.openxmlformats.org/officeDocument/2006/relationships/image" Target="../media/image178.png"/><Relationship Id="rId9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3.png"/><Relationship Id="rId5" Type="http://schemas.openxmlformats.org/officeDocument/2006/relationships/image" Target="../media/image45.svg"/><Relationship Id="rId4" Type="http://schemas.openxmlformats.org/officeDocument/2006/relationships/image" Target="../media/image182.png"/><Relationship Id="rId9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6.png"/><Relationship Id="rId18" Type="http://schemas.openxmlformats.org/officeDocument/2006/relationships/image" Target="../media/image73.sv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67.svg"/><Relationship Id="rId17" Type="http://schemas.openxmlformats.org/officeDocument/2006/relationships/image" Target="../media/image1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4.png"/><Relationship Id="rId14" Type="http://schemas.openxmlformats.org/officeDocument/2006/relationships/image" Target="../media/image6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9.png"/><Relationship Id="rId5" Type="http://schemas.openxmlformats.org/officeDocument/2006/relationships/image" Target="../media/image37.svg"/><Relationship Id="rId4" Type="http://schemas.openxmlformats.org/officeDocument/2006/relationships/image" Target="../media/image178.png"/><Relationship Id="rId9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3.png"/><Relationship Id="rId5" Type="http://schemas.openxmlformats.org/officeDocument/2006/relationships/image" Target="../media/image45.svg"/><Relationship Id="rId4" Type="http://schemas.openxmlformats.org/officeDocument/2006/relationships/image" Target="../media/image182.png"/><Relationship Id="rId9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96.png"/><Relationship Id="rId18" Type="http://schemas.openxmlformats.org/officeDocument/2006/relationships/image" Target="../media/image73.sv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12" Type="http://schemas.openxmlformats.org/officeDocument/2006/relationships/image" Target="../media/image67.svg"/><Relationship Id="rId17" Type="http://schemas.openxmlformats.org/officeDocument/2006/relationships/image" Target="../media/image19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4.png"/><Relationship Id="rId1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199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00.png"/><Relationship Id="rId4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202.jpeg"/><Relationship Id="rId7" Type="http://schemas.openxmlformats.org/officeDocument/2006/relationships/image" Target="../media/image49.sv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8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190.png"/><Relationship Id="rId4" Type="http://schemas.openxmlformats.org/officeDocument/2006/relationships/image" Target="../media/image186.png"/><Relationship Id="rId9" Type="http://schemas.openxmlformats.org/officeDocument/2006/relationships/image" Target="../media/image5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4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05.png"/><Relationship Id="rId4" Type="http://schemas.openxmlformats.org/officeDocument/2006/relationships/image" Target="../media/image2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07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19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11.png"/><Relationship Id="rId5" Type="http://schemas.openxmlformats.org/officeDocument/2006/relationships/image" Target="../media/image19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16.png"/><Relationship Id="rId4" Type="http://schemas.openxmlformats.org/officeDocument/2006/relationships/image" Target="../media/image94.svg"/><Relationship Id="rId9" Type="http://schemas.openxmlformats.org/officeDocument/2006/relationships/image" Target="../media/image2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19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1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0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22.png"/><Relationship Id="rId4" Type="http://schemas.openxmlformats.org/officeDocument/2006/relationships/image" Target="../media/image219.png"/><Relationship Id="rId9" Type="http://schemas.openxmlformats.org/officeDocument/2006/relationships/image" Target="../media/image10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2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24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26.png"/><Relationship Id="rId4" Type="http://schemas.openxmlformats.org/officeDocument/2006/relationships/image" Target="../media/image222.png"/><Relationship Id="rId9" Type="http://schemas.openxmlformats.org/officeDocument/2006/relationships/image" Target="../media/image11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19.png"/><Relationship Id="rId7" Type="http://schemas.openxmlformats.org/officeDocument/2006/relationships/image" Target="../media/image22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30.png"/><Relationship Id="rId5" Type="http://schemas.openxmlformats.org/officeDocument/2006/relationships/image" Target="../media/image218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2.png"/><Relationship Id="rId5" Type="http://schemas.openxmlformats.org/officeDocument/2006/relationships/image" Target="../media/image125.svg"/><Relationship Id="rId4" Type="http://schemas.openxmlformats.org/officeDocument/2006/relationships/image" Target="../media/image231.png"/><Relationship Id="rId9" Type="http://schemas.openxmlformats.org/officeDocument/2006/relationships/image" Target="../media/image12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37.png"/><Relationship Id="rId5" Type="http://schemas.openxmlformats.org/officeDocument/2006/relationships/image" Target="../media/image135.svg"/><Relationship Id="rId4" Type="http://schemas.openxmlformats.org/officeDocument/2006/relationships/image" Target="../media/image2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9.png"/><Relationship Id="rId5" Type="http://schemas.openxmlformats.org/officeDocument/2006/relationships/image" Target="../media/image37.svg"/><Relationship Id="rId4" Type="http://schemas.openxmlformats.org/officeDocument/2006/relationships/image" Target="../media/image178.png"/><Relationship Id="rId9" Type="http://schemas.openxmlformats.org/officeDocument/2006/relationships/image" Target="../media/image4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40.png"/><Relationship Id="rId5" Type="http://schemas.openxmlformats.org/officeDocument/2006/relationships/image" Target="../media/image141.svg"/><Relationship Id="rId4" Type="http://schemas.openxmlformats.org/officeDocument/2006/relationships/image" Target="../media/image23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41.png"/><Relationship Id="rId7" Type="http://schemas.openxmlformats.org/officeDocument/2006/relationships/image" Target="../media/image243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45.png"/><Relationship Id="rId5" Type="http://schemas.openxmlformats.org/officeDocument/2006/relationships/image" Target="../media/image242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46.png"/><Relationship Id="rId7" Type="http://schemas.openxmlformats.org/officeDocument/2006/relationships/image" Target="../media/image24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47.png"/><Relationship Id="rId4" Type="http://schemas.openxmlformats.org/officeDocument/2006/relationships/image" Target="../media/image155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0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252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56.png"/><Relationship Id="rId5" Type="http://schemas.openxmlformats.org/officeDocument/2006/relationships/image" Target="../media/image173.svg"/><Relationship Id="rId4" Type="http://schemas.openxmlformats.org/officeDocument/2006/relationships/image" Target="../media/image255.png"/><Relationship Id="rId9" Type="http://schemas.openxmlformats.org/officeDocument/2006/relationships/image" Target="../media/image177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259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2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6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271.png"/><Relationship Id="rId3" Type="http://schemas.openxmlformats.org/officeDocument/2006/relationships/image" Target="../media/image16.png"/><Relationship Id="rId7" Type="http://schemas.openxmlformats.org/officeDocument/2006/relationships/image" Target="../media/image268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270.png"/><Relationship Id="rId5" Type="http://schemas.openxmlformats.org/officeDocument/2006/relationships/image" Target="../media/image17.png"/><Relationship Id="rId15" Type="http://schemas.openxmlformats.org/officeDocument/2006/relationships/image" Target="../media/image272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269.png"/><Relationship Id="rId14" Type="http://schemas.openxmlformats.org/officeDocument/2006/relationships/image" Target="../media/image211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7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279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76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78.png"/><Relationship Id="rId4" Type="http://schemas.openxmlformats.org/officeDocument/2006/relationships/image" Target="../media/image275.png"/><Relationship Id="rId9" Type="http://schemas.openxmlformats.org/officeDocument/2006/relationships/image" Target="../media/image223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2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283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286.png"/><Relationship Id="rId4" Type="http://schemas.openxmlformats.org/officeDocument/2006/relationships/image" Target="../media/image23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88.png"/><Relationship Id="rId5" Type="http://schemas.openxmlformats.org/officeDocument/2006/relationships/image" Target="../media/image243.svg"/><Relationship Id="rId4" Type="http://schemas.openxmlformats.org/officeDocument/2006/relationships/image" Target="../media/image28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91.png"/><Relationship Id="rId5" Type="http://schemas.openxmlformats.org/officeDocument/2006/relationships/image" Target="../media/image249.svg"/><Relationship Id="rId4" Type="http://schemas.openxmlformats.org/officeDocument/2006/relationships/image" Target="../media/image290.png"/><Relationship Id="rId9" Type="http://schemas.openxmlformats.org/officeDocument/2006/relationships/image" Target="../media/image25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29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95.png"/><Relationship Id="rId5" Type="http://schemas.openxmlformats.org/officeDocument/2006/relationships/image" Target="../media/image241.svg"/><Relationship Id="rId4" Type="http://schemas.openxmlformats.org/officeDocument/2006/relationships/image" Target="../media/image286.png"/><Relationship Id="rId9" Type="http://schemas.openxmlformats.org/officeDocument/2006/relationships/image" Target="../media/image261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29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286.png"/><Relationship Id="rId9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08.png"/><Relationship Id="rId5" Type="http://schemas.openxmlformats.org/officeDocument/2006/relationships/image" Target="../media/image67.svg"/><Relationship Id="rId4" Type="http://schemas.openxmlformats.org/officeDocument/2006/relationships/image" Target="../media/image195.png"/><Relationship Id="rId9" Type="http://schemas.openxmlformats.org/officeDocument/2006/relationships/image" Target="../media/image88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01.png"/><Relationship Id="rId3" Type="http://schemas.openxmlformats.org/officeDocument/2006/relationships/image" Target="../media/image197.png"/><Relationship Id="rId7" Type="http://schemas.openxmlformats.org/officeDocument/2006/relationships/image" Target="../media/image198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257.png"/><Relationship Id="rId5" Type="http://schemas.openxmlformats.org/officeDocument/2006/relationships/image" Target="../media/image248.png"/><Relationship Id="rId15" Type="http://schemas.openxmlformats.org/officeDocument/2006/relationships/image" Target="../media/image302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00.png"/><Relationship Id="rId14" Type="http://schemas.openxmlformats.org/officeDocument/2006/relationships/image" Target="../media/image271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03.png"/><Relationship Id="rId7" Type="http://schemas.openxmlformats.org/officeDocument/2006/relationships/image" Target="../media/image304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06.png"/><Relationship Id="rId5" Type="http://schemas.openxmlformats.org/officeDocument/2006/relationships/image" Target="../media/image276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0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19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09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10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1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13.png"/><Relationship Id="rId7" Type="http://schemas.openxmlformats.org/officeDocument/2006/relationships/image" Target="../media/image314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27.png"/><Relationship Id="rId5" Type="http://schemas.openxmlformats.org/officeDocument/2006/relationships/image" Target="../media/image226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1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16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47.png"/><Relationship Id="rId4" Type="http://schemas.openxmlformats.org/officeDocument/2006/relationships/image" Target="../media/image301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21.png"/><Relationship Id="rId3" Type="http://schemas.openxmlformats.org/officeDocument/2006/relationships/image" Target="../media/image318.png"/><Relationship Id="rId7" Type="http://schemas.openxmlformats.org/officeDocument/2006/relationships/image" Target="../media/image320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09.png"/><Relationship Id="rId5" Type="http://schemas.openxmlformats.org/officeDocument/2006/relationships/image" Target="../media/image319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190.png"/><Relationship Id="rId14" Type="http://schemas.openxmlformats.org/officeDocument/2006/relationships/image" Target="../media/image311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4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26.png"/><Relationship Id="rId5" Type="http://schemas.openxmlformats.org/officeDocument/2006/relationships/image" Target="../media/image323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25.png"/><Relationship Id="rId14" Type="http://schemas.openxmlformats.org/officeDocument/2006/relationships/image" Target="../media/image323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28.png"/><Relationship Id="rId7" Type="http://schemas.openxmlformats.org/officeDocument/2006/relationships/image" Target="../media/image32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08.png"/><Relationship Id="rId5" Type="http://schemas.openxmlformats.org/officeDocument/2006/relationships/image" Target="../media/image320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0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33.png"/><Relationship Id="rId18" Type="http://schemas.openxmlformats.org/officeDocument/2006/relationships/image" Target="../media/image338.svg"/><Relationship Id="rId3" Type="http://schemas.openxmlformats.org/officeDocument/2006/relationships/image" Target="../media/image293.png"/><Relationship Id="rId7" Type="http://schemas.openxmlformats.org/officeDocument/2006/relationships/image" Target="../media/image331.png"/><Relationship Id="rId12" Type="http://schemas.openxmlformats.org/officeDocument/2006/relationships/image" Target="../media/image237.svg"/><Relationship Id="rId17" Type="http://schemas.openxmlformats.org/officeDocument/2006/relationships/image" Target="../media/image33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284.png"/><Relationship Id="rId5" Type="http://schemas.openxmlformats.org/officeDocument/2006/relationships/image" Target="../media/image330.png"/><Relationship Id="rId15" Type="http://schemas.openxmlformats.org/officeDocument/2006/relationships/image" Target="../media/image334.png"/><Relationship Id="rId10" Type="http://schemas.openxmlformats.org/officeDocument/2006/relationships/image" Target="../media/image332.svg"/><Relationship Id="rId19" Type="http://schemas.openxmlformats.org/officeDocument/2006/relationships/image" Target="../media/image336.png"/><Relationship Id="rId4" Type="http://schemas.openxmlformats.org/officeDocument/2006/relationships/image" Target="../media/image255.svg"/><Relationship Id="rId9" Type="http://schemas.openxmlformats.org/officeDocument/2006/relationships/image" Target="../media/image332.png"/><Relationship Id="rId14" Type="http://schemas.openxmlformats.org/officeDocument/2006/relationships/image" Target="../media/image3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</a:t>
            </a:r>
            <a:r>
              <a:rPr lang="en-US" sz="2800" dirty="0" err="1" smtClean="0"/>
              <a:t>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development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capacity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.”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034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</a:t>
            </a:r>
            <a:r>
              <a:rPr lang="en-US" sz="2800" dirty="0" err="1" smtClean="0"/>
              <a:t>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33176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23348</TotalTime>
  <Words>7768</Words>
  <Application>Microsoft Office PowerPoint</Application>
  <PresentationFormat>ユーザー設定</PresentationFormat>
  <Paragraphs>1906</Paragraphs>
  <Slides>126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126</vt:i4>
      </vt:variant>
    </vt:vector>
  </HeadingPairs>
  <TitlesOfParts>
    <vt:vector size="131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592</cp:revision>
  <dcterms:created xsi:type="dcterms:W3CDTF">2018-06-24T09:54:07Z</dcterms:created>
  <dcterms:modified xsi:type="dcterms:W3CDTF">2021-07-01T10:11:45Z</dcterms:modified>
</cp:coreProperties>
</file>